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9658D-10C2-4566-B6A0-05DF977DD129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DDA2E-1D19-4389-978E-31FDD27488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DDA2E-1D19-4389-978E-31FDD274881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96F1-58DE-4AFA-AF36-85ECA732C065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5804-C0A0-43F1-8AB6-126B1D48D0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aida.ucoz.ru/.s/t/888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5743588" cy="147002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</a:t>
            </a:r>
            <a:r>
              <a:rPr lang="en-US" sz="2800" dirty="0">
                <a:solidFill>
                  <a:srgbClr val="FFFF00"/>
                </a:solidFill>
              </a:rPr>
              <a:t>GOCE ( </a:t>
            </a:r>
            <a:r>
              <a:rPr lang="en-US" sz="2800" i="1" dirty="0">
                <a:solidFill>
                  <a:srgbClr val="FFFF00"/>
                </a:solidFill>
              </a:rPr>
              <a:t>Gravity Field and Steady-State Ocean Circulation Explorer</a:t>
            </a:r>
            <a:r>
              <a:rPr lang="en-US" sz="2800" dirty="0">
                <a:solidFill>
                  <a:srgbClr val="FFFF00"/>
                </a:solidFill>
              </a:rPr>
              <a:t> — «</a:t>
            </a:r>
            <a:r>
              <a:rPr lang="ru-RU" sz="2800" dirty="0">
                <a:solidFill>
                  <a:srgbClr val="FFFF00"/>
                </a:solidFill>
              </a:rPr>
              <a:t>исследователь гравитационного поля и установившихся океанских течений»).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2357430"/>
            <a:ext cx="2057392" cy="392909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Данные, полученные со спутника GOCE помогают при изучении опасных </a:t>
            </a:r>
            <a:r>
              <a:rPr lang="ru-RU" dirty="0" err="1">
                <a:solidFill>
                  <a:srgbClr val="002060"/>
                </a:solidFill>
              </a:rPr>
              <a:t>вулканичеких</a:t>
            </a:r>
            <a:r>
              <a:rPr lang="ru-RU" dirty="0">
                <a:solidFill>
                  <a:srgbClr val="002060"/>
                </a:solidFill>
              </a:rPr>
              <a:t> регионов и прояснении поведения океана. Длина спутника 5 метров, а его вес составляет </a:t>
            </a:r>
            <a:r>
              <a:rPr lang="ru-RU" dirty="0" smtClean="0">
                <a:solidFill>
                  <a:srgbClr val="002060"/>
                </a:solidFill>
              </a:rPr>
              <a:t>1 050 кг</a:t>
            </a:r>
            <a:r>
              <a:rPr lang="ru-RU" dirty="0">
                <a:solidFill>
                  <a:srgbClr val="002060"/>
                </a:solidFill>
              </a:rPr>
              <a:t>. Спутник был выведен на нижнюю опорную орбиту высотой </a:t>
            </a:r>
            <a:r>
              <a:rPr lang="ru-RU" dirty="0" smtClean="0">
                <a:solidFill>
                  <a:srgbClr val="002060"/>
                </a:solidFill>
              </a:rPr>
              <a:t>260 км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2292" name="Picture 4" descr="http://www.infuture.ru/filemanager/goce_FU94L_389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3116"/>
            <a:ext cx="5715000" cy="4038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625794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</a:t>
            </a:r>
            <a:r>
              <a:rPr lang="ru-RU" sz="2800" dirty="0" err="1">
                <a:solidFill>
                  <a:srgbClr val="FFFF00"/>
                </a:solidFill>
              </a:rPr>
              <a:t>TerraSAR-X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Satellite</a:t>
            </a:r>
            <a:r>
              <a:rPr lang="ru-RU" sz="2800" dirty="0">
                <a:solidFill>
                  <a:srgbClr val="FFFF00"/>
                </a:solidFill>
              </a:rPr>
              <a:t> - немецкий спутник дистанционного зондирования Земли, предназначенный для радарной съёмки поверхности Земли в гражданских интересах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2000240"/>
            <a:ext cx="2786082" cy="48577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Спутник запущен 15 июня 2007 с космодрома Байконур с помощью ракеты-носителя Днепр. На спутнике установлен радар с синтезированной апертурой (РСА) который позволяет вести съёмку поверхности Земли</a:t>
            </a:r>
          </a:p>
        </p:txBody>
      </p:sp>
      <p:pic>
        <p:nvPicPr>
          <p:cNvPr id="15362" name="Picture 2" descr="http://www.infuture.ru/filemanager/sat-asset-image_rcjsA_38965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578643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6643702" cy="185738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</a:t>
            </a:r>
            <a:r>
              <a:rPr lang="ru-RU" sz="2800" dirty="0" err="1">
                <a:solidFill>
                  <a:srgbClr val="FFFF00"/>
                </a:solidFill>
              </a:rPr>
              <a:t>Aura</a:t>
            </a:r>
            <a:r>
              <a:rPr lang="ru-RU" sz="2800" dirty="0">
                <a:solidFill>
                  <a:srgbClr val="FFFF00"/>
                </a:solidFill>
              </a:rPr>
              <a:t> (</a:t>
            </a:r>
            <a:r>
              <a:rPr lang="ru-RU" sz="2800" dirty="0" err="1">
                <a:solidFill>
                  <a:srgbClr val="FFFF00"/>
                </a:solidFill>
              </a:rPr>
              <a:t>Earth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Observing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System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satellite</a:t>
            </a:r>
            <a:r>
              <a:rPr lang="ru-RU" sz="2800" dirty="0">
                <a:solidFill>
                  <a:srgbClr val="FFFF00"/>
                </a:solidFill>
              </a:rPr>
              <a:t> - EOS </a:t>
            </a:r>
            <a:r>
              <a:rPr lang="ru-RU" sz="2800" dirty="0" err="1">
                <a:solidFill>
                  <a:srgbClr val="FFFF00"/>
                </a:solidFill>
              </a:rPr>
              <a:t>Aura</a:t>
            </a:r>
            <a:r>
              <a:rPr lang="ru-RU" sz="2800" dirty="0">
                <a:solidFill>
                  <a:srgbClr val="FFFF00"/>
                </a:solidFill>
              </a:rPr>
              <a:t>) американский научно-исследовательский спутник, предназначенный для изучения атмосферы Земли.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2571720"/>
            <a:ext cx="3000364" cy="42862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Основной задачей спутника является: контроль за изменением климата на Земле, загрязнением воздуха, а также состоянием озонового слоя Земли. Масса спутника </a:t>
            </a:r>
            <a:r>
              <a:rPr lang="ru-RU" dirty="0" smtClean="0">
                <a:solidFill>
                  <a:srgbClr val="002060"/>
                </a:solidFill>
              </a:rPr>
              <a:t>2 967 кг</a:t>
            </a:r>
            <a:r>
              <a:rPr lang="ru-RU" dirty="0">
                <a:solidFill>
                  <a:srgbClr val="002060"/>
                </a:solidFill>
              </a:rPr>
              <a:t>, а длина составляет </a:t>
            </a:r>
            <a:r>
              <a:rPr lang="ru-RU" dirty="0" smtClean="0">
                <a:solidFill>
                  <a:srgbClr val="002060"/>
                </a:solidFill>
              </a:rPr>
              <a:t>6,91 м</a:t>
            </a:r>
            <a:r>
              <a:rPr lang="ru-RU" dirty="0">
                <a:solidFill>
                  <a:srgbClr val="002060"/>
                </a:solidFill>
              </a:rPr>
              <a:t>. Выведен на орбиту высотой </a:t>
            </a:r>
            <a:r>
              <a:rPr lang="ru-RU" dirty="0" smtClean="0">
                <a:solidFill>
                  <a:srgbClr val="002060"/>
                </a:solidFill>
              </a:rPr>
              <a:t>705 км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26" name="Picture 2" descr="http://www.infuture.ru/filemanager/eos-aura_ihSjR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592935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</a:t>
            </a:r>
            <a:r>
              <a:rPr lang="en-US" sz="2800" dirty="0">
                <a:solidFill>
                  <a:srgbClr val="FFFF00"/>
                </a:solidFill>
              </a:rPr>
              <a:t>Aqua - </a:t>
            </a:r>
            <a:r>
              <a:rPr lang="ru-RU" sz="2800" dirty="0">
                <a:solidFill>
                  <a:srgbClr val="FFFF00"/>
                </a:solidFill>
              </a:rPr>
              <a:t>научно-исследовательский спутник (</a:t>
            </a:r>
            <a:r>
              <a:rPr lang="en-US" sz="2800" dirty="0">
                <a:solidFill>
                  <a:srgbClr val="FFFF00"/>
                </a:solidFill>
              </a:rPr>
              <a:t>Earth Observing System satellite - EOS Aqua).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1928802"/>
            <a:ext cx="2543164" cy="41973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>
                <a:solidFill>
                  <a:srgbClr val="002060"/>
                </a:solidFill>
              </a:rPr>
              <a:t>В комплексной программе EOS задействованы сразу три спутника: </a:t>
            </a:r>
            <a:r>
              <a:rPr lang="ru-RU" sz="1800" dirty="0" err="1">
                <a:solidFill>
                  <a:srgbClr val="002060"/>
                </a:solidFill>
              </a:rPr>
              <a:t>Terra</a:t>
            </a:r>
            <a:r>
              <a:rPr lang="ru-RU" sz="1800" dirty="0">
                <a:solidFill>
                  <a:srgbClr val="002060"/>
                </a:solidFill>
              </a:rPr>
              <a:t>, </a:t>
            </a:r>
            <a:r>
              <a:rPr lang="ru-RU" sz="1800" dirty="0" err="1">
                <a:solidFill>
                  <a:srgbClr val="002060"/>
                </a:solidFill>
              </a:rPr>
              <a:t>Aqua</a:t>
            </a:r>
            <a:r>
              <a:rPr lang="ru-RU" sz="1800" dirty="0">
                <a:solidFill>
                  <a:srgbClr val="002060"/>
                </a:solidFill>
              </a:rPr>
              <a:t> и </a:t>
            </a:r>
            <a:r>
              <a:rPr lang="ru-RU" sz="1800" dirty="0" err="1">
                <a:solidFill>
                  <a:srgbClr val="002060"/>
                </a:solidFill>
              </a:rPr>
              <a:t>Aura</a:t>
            </a:r>
            <a:r>
              <a:rPr lang="ru-RU" sz="1800" dirty="0">
                <a:solidFill>
                  <a:srgbClr val="002060"/>
                </a:solidFill>
              </a:rPr>
              <a:t>. Эти специализированные спутники предназначены для исследования суши, воды и атмосферы соответственно. Спутник </a:t>
            </a:r>
            <a:r>
              <a:rPr lang="ru-RU" sz="1800" dirty="0" err="1">
                <a:solidFill>
                  <a:srgbClr val="002060"/>
                </a:solidFill>
              </a:rPr>
              <a:t>Aqua</a:t>
            </a:r>
            <a:r>
              <a:rPr lang="ru-RU" sz="1800" dirty="0">
                <a:solidFill>
                  <a:srgbClr val="002060"/>
                </a:solidFill>
              </a:rPr>
              <a:t> был выведен на околополярную солнечно-синхронную орбиту высотой </a:t>
            </a:r>
            <a:r>
              <a:rPr lang="ru-RU" sz="1800" dirty="0" smtClean="0">
                <a:solidFill>
                  <a:srgbClr val="002060"/>
                </a:solidFill>
              </a:rPr>
              <a:t>680 км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22530" name="Picture 2" descr="http://www.infuture.ru/filemanager/eos-aqua_2rQ3n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928802"/>
            <a:ext cx="621510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Спутник </a:t>
            </a:r>
            <a:r>
              <a:rPr lang="ru-RU" sz="2400" dirty="0" err="1">
                <a:solidFill>
                  <a:srgbClr val="FFFF00"/>
                </a:solidFill>
              </a:rPr>
              <a:t>Terra</a:t>
            </a:r>
            <a:r>
              <a:rPr lang="ru-RU" sz="2400" dirty="0">
                <a:solidFill>
                  <a:srgbClr val="FFFF00"/>
                </a:solidFill>
              </a:rPr>
              <a:t> - транснациональный научно-исследовательский спутник (</a:t>
            </a:r>
            <a:r>
              <a:rPr lang="ru-RU" sz="2400" dirty="0" err="1">
                <a:solidFill>
                  <a:srgbClr val="FFFF00"/>
                </a:solidFill>
              </a:rPr>
              <a:t>Earth</a:t>
            </a:r>
            <a:r>
              <a:rPr lang="ru-RU" sz="2400" dirty="0">
                <a:solidFill>
                  <a:srgbClr val="FFFF00"/>
                </a:solidFill>
              </a:rPr>
              <a:t> </a:t>
            </a:r>
            <a:r>
              <a:rPr lang="ru-RU" sz="2400" dirty="0" err="1">
                <a:solidFill>
                  <a:srgbClr val="FFFF00"/>
                </a:solidFill>
              </a:rPr>
              <a:t>Observing</a:t>
            </a:r>
            <a:r>
              <a:rPr lang="ru-RU" sz="2400" dirty="0">
                <a:solidFill>
                  <a:srgbClr val="FFFF00"/>
                </a:solidFill>
              </a:rPr>
              <a:t> </a:t>
            </a:r>
            <a:r>
              <a:rPr lang="ru-RU" sz="2400" dirty="0" err="1">
                <a:solidFill>
                  <a:srgbClr val="FFFF00"/>
                </a:solidFill>
              </a:rPr>
              <a:t>System</a:t>
            </a:r>
            <a:r>
              <a:rPr lang="ru-RU" sz="2400" dirty="0">
                <a:solidFill>
                  <a:srgbClr val="FFFF00"/>
                </a:solidFill>
              </a:rPr>
              <a:t> </a:t>
            </a:r>
            <a:r>
              <a:rPr lang="ru-RU" sz="2400" dirty="0" err="1">
                <a:solidFill>
                  <a:srgbClr val="FFFF00"/>
                </a:solidFill>
              </a:rPr>
              <a:t>satellite</a:t>
            </a:r>
            <a:r>
              <a:rPr lang="ru-RU" sz="2400" dirty="0">
                <a:solidFill>
                  <a:srgbClr val="FFFF00"/>
                </a:solidFill>
              </a:rPr>
              <a:t> -EOS </a:t>
            </a:r>
            <a:r>
              <a:rPr lang="ru-RU" sz="2400" dirty="0" err="1">
                <a:solidFill>
                  <a:srgbClr val="FFFF00"/>
                </a:solidFill>
              </a:rPr>
              <a:t>Terra</a:t>
            </a:r>
            <a:r>
              <a:rPr lang="ru-RU" sz="2400" dirty="0">
                <a:solidFill>
                  <a:srgbClr val="FFFF00"/>
                </a:solidFill>
              </a:rPr>
              <a:t>) на солнечно-синхронной орбите вокруг Земли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5074" y="2000240"/>
            <a:ext cx="2471726" cy="41259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dirty="0" smtClean="0"/>
              <a:t>На </a:t>
            </a:r>
            <a:r>
              <a:rPr lang="ru-RU" sz="1600" dirty="0" smtClean="0">
                <a:solidFill>
                  <a:srgbClr val="002060"/>
                </a:solidFill>
              </a:rPr>
              <a:t>борту</a:t>
            </a:r>
            <a:r>
              <a:rPr lang="ru-RU" sz="1600" dirty="0">
                <a:solidFill>
                  <a:srgbClr val="002060"/>
                </a:solidFill>
              </a:rPr>
              <a:t> </a:t>
            </a:r>
            <a:r>
              <a:rPr lang="ru-RU" sz="1600" dirty="0" err="1">
                <a:solidFill>
                  <a:srgbClr val="002060"/>
                </a:solidFill>
              </a:rPr>
              <a:t>Terra</a:t>
            </a:r>
            <a:r>
              <a:rPr lang="ru-RU" sz="1600" dirty="0">
                <a:solidFill>
                  <a:srgbClr val="002060"/>
                </a:solidFill>
              </a:rPr>
              <a:t> установлены 5 дистанционных зондов, которые ведут наблюдения за окружающей средой и изменением климата. Данные со спутника помогают исследователям в выяснении, как распространяется загрязнение окружающей среды. Спутник был запущен в 1999 году</a:t>
            </a:r>
            <a:r>
              <a:rPr lang="ru-RU" sz="1600" dirty="0"/>
              <a:t>.</a:t>
            </a:r>
          </a:p>
        </p:txBody>
      </p:sp>
      <p:pic>
        <p:nvPicPr>
          <p:cNvPr id="21506" name="Picture 2" descr="http://www.infuture.ru/filemanager/eos-terra_SW1lj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857364"/>
            <a:ext cx="5715000" cy="465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6257940" cy="114300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TRMM satellite- Tropical Rainfall Measuring Mission – </a:t>
            </a:r>
            <a:r>
              <a:rPr lang="ru-RU" sz="2800" dirty="0">
                <a:solidFill>
                  <a:srgbClr val="FFFF00"/>
                </a:solidFill>
              </a:rPr>
              <a:t>спутник, выполняющий миссию по 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измерению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>выпадения тропических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дождей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12" y="2000240"/>
            <a:ext cx="2643206" cy="42862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Это совместный проект NASA с японским аэрокосмическим агентством (JAXA). Спутник был запущен 27 ноября 1997 года с космического центра </a:t>
            </a:r>
            <a:r>
              <a:rPr lang="ru-RU" dirty="0" err="1">
                <a:solidFill>
                  <a:srgbClr val="002060"/>
                </a:solidFill>
              </a:rPr>
              <a:t>Tanegashima</a:t>
            </a:r>
            <a:r>
              <a:rPr lang="ru-RU" dirty="0">
                <a:solidFill>
                  <a:srgbClr val="002060"/>
                </a:solidFill>
              </a:rPr>
              <a:t> в Японии. Спутник следит за количеством выпавших тропических дождей</a:t>
            </a:r>
          </a:p>
        </p:txBody>
      </p:sp>
      <p:pic>
        <p:nvPicPr>
          <p:cNvPr id="20482" name="Picture 2" descr="http://www.infuture.ru/filemanager/trmm_XAbZY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576855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6115064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CALIPSO - американо-французский исследовательский спутник, предназначенный для изучения облачного покрова земли вместе с </a:t>
            </a:r>
            <a:r>
              <a:rPr lang="ru-RU" sz="2800" dirty="0" err="1">
                <a:solidFill>
                  <a:srgbClr val="FFFF00"/>
                </a:solidFill>
              </a:rPr>
              <a:t>ClaudSat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16386" name="Picture 2" descr="http://www.infuture.ru/filemanager/calipso_qSRBn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00306"/>
            <a:ext cx="6357982" cy="4291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</a:t>
            </a:r>
            <a:r>
              <a:rPr lang="ru-RU" sz="2800" dirty="0" err="1">
                <a:solidFill>
                  <a:srgbClr val="FFFF00"/>
                </a:solidFill>
              </a:rPr>
              <a:t>The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Landsat</a:t>
            </a:r>
            <a:r>
              <a:rPr lang="ru-RU" sz="2800" dirty="0">
                <a:solidFill>
                  <a:srgbClr val="FFFF00"/>
                </a:solidFill>
              </a:rPr>
              <a:t> 7 </a:t>
            </a:r>
            <a:r>
              <a:rPr lang="ru-RU" sz="2800" dirty="0" err="1">
                <a:solidFill>
                  <a:srgbClr val="FFFF00"/>
                </a:solidFill>
              </a:rPr>
              <a:t>Satellite</a:t>
            </a:r>
            <a:r>
              <a:rPr lang="ru-RU" sz="2800" dirty="0">
                <a:solidFill>
                  <a:srgbClr val="FFFF00"/>
                </a:solidFill>
              </a:rPr>
              <a:t> – это последний из спутников дистанционного зондирования Земли, запущенный в 1999 году в рамках программы </a:t>
            </a:r>
            <a:r>
              <a:rPr lang="ru-RU" sz="2800" dirty="0" err="1">
                <a:solidFill>
                  <a:srgbClr val="FFFF00"/>
                </a:solidFill>
              </a:rPr>
              <a:t>Landsat</a:t>
            </a:r>
            <a:r>
              <a:rPr lang="ru-RU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50" y="2000240"/>
            <a:ext cx="2571768" cy="45720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Основной целью спутника было обновление глобального архива спутниковых фотографий. Хотя программа </a:t>
            </a:r>
            <a:r>
              <a:rPr lang="ru-RU" dirty="0" err="1">
                <a:solidFill>
                  <a:srgbClr val="002060"/>
                </a:solidFill>
              </a:rPr>
              <a:t>LandSat</a:t>
            </a:r>
            <a:r>
              <a:rPr lang="ru-RU" dirty="0">
                <a:solidFill>
                  <a:srgbClr val="002060"/>
                </a:solidFill>
              </a:rPr>
              <a:t> управлялась NASA, данные съемок со спутника обрабатываются и распространяются Геологической службой США. Спутник был запрограммирован на 5 лет и мог передавать ежедневно 532 снимка.</a:t>
            </a:r>
          </a:p>
        </p:txBody>
      </p:sp>
      <p:pic>
        <p:nvPicPr>
          <p:cNvPr id="19458" name="Picture 2" descr="http://www.infuture.ru/filemanager/landsat_fLOwH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85926"/>
            <a:ext cx="57150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625794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Спутник Formosat3 COSMIC (F3C) 6 идентичных </a:t>
            </a:r>
            <a:r>
              <a:rPr lang="ru-RU" sz="2800" dirty="0" err="1">
                <a:solidFill>
                  <a:srgbClr val="FFFF00"/>
                </a:solidFill>
              </a:rPr>
              <a:t>микроспутников</a:t>
            </a:r>
            <a:r>
              <a:rPr lang="ru-RU" sz="2800" dirty="0">
                <a:solidFill>
                  <a:srgbClr val="FFFF00"/>
                </a:solidFill>
              </a:rPr>
              <a:t> были запущены с базы Военно-Воздушных Сил США в </a:t>
            </a:r>
            <a:r>
              <a:rPr lang="ru-RU" sz="2800" dirty="0" err="1">
                <a:solidFill>
                  <a:srgbClr val="FFFF00"/>
                </a:solidFill>
              </a:rPr>
              <a:t>Ванденберге</a:t>
            </a:r>
            <a:r>
              <a:rPr lang="ru-RU" sz="2800" dirty="0">
                <a:solidFill>
                  <a:srgbClr val="FFFF00"/>
                </a:solidFill>
              </a:rPr>
              <a:t> (Калифорния) 15 апреля 2006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43702" y="2285992"/>
            <a:ext cx="2500298" cy="42862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Спутники выполняют геодезические исследования, наблюдая за изменением климата. Каждый из спутников снабжен GPS-ресивером и </a:t>
            </a:r>
            <a:r>
              <a:rPr lang="ru-RU" dirty="0" err="1">
                <a:solidFill>
                  <a:srgbClr val="002060"/>
                </a:solidFill>
              </a:rPr>
              <a:t>лоносферическим</a:t>
            </a:r>
            <a:r>
              <a:rPr lang="ru-RU" dirty="0">
                <a:solidFill>
                  <a:srgbClr val="002060"/>
                </a:solidFill>
              </a:rPr>
              <a:t> фотометром</a:t>
            </a:r>
          </a:p>
        </p:txBody>
      </p:sp>
      <p:pic>
        <p:nvPicPr>
          <p:cNvPr id="18434" name="Picture 2" descr="http://www.infuture.ru/filemanager/cosmic_qa3x6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428868"/>
            <a:ext cx="625319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ida.ucoz.ru/.s/t/888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76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625794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Спутник </a:t>
            </a:r>
            <a:r>
              <a:rPr lang="ru-RU" sz="2400" dirty="0" err="1">
                <a:solidFill>
                  <a:srgbClr val="FFFF00"/>
                </a:solidFill>
              </a:rPr>
              <a:t>CloudSat</a:t>
            </a:r>
            <a:r>
              <a:rPr lang="ru-RU" sz="2400" dirty="0">
                <a:solidFill>
                  <a:srgbClr val="FFFF00"/>
                </a:solidFill>
              </a:rPr>
              <a:t>  - американо-канадский исследовательский спутник, запущенный 28 апреля 2006 с космодрома </a:t>
            </a:r>
            <a:r>
              <a:rPr lang="ru-RU" sz="2400" dirty="0" err="1">
                <a:solidFill>
                  <a:srgbClr val="FFFF00"/>
                </a:solidFill>
              </a:rPr>
              <a:t>Ванденбег</a:t>
            </a:r>
            <a:r>
              <a:rPr lang="ru-RU" sz="2400" dirty="0">
                <a:solidFill>
                  <a:srgbClr val="FFFF00"/>
                </a:solidFill>
              </a:rPr>
              <a:t> с помощью ракеты-носителя Дельта-2 7420-</a:t>
            </a:r>
            <a:r>
              <a:rPr lang="ru-RU" sz="2400" dirty="0" smtClean="0">
                <a:solidFill>
                  <a:srgbClr val="FFFF00"/>
                </a:solidFill>
              </a:rPr>
              <a:t>10C</a:t>
            </a:r>
            <a:r>
              <a:rPr lang="ru-RU" sz="2400" dirty="0">
                <a:solidFill>
                  <a:srgbClr val="FFFF00"/>
                </a:solidFill>
              </a:rPr>
              <a:t> вместе с другим исследовательским спутником CALIPSO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43702" y="2285992"/>
            <a:ext cx="2500298" cy="435771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Спутники запущены в рамках программы НАСА EOS (</a:t>
            </a:r>
            <a:r>
              <a:rPr lang="ru-RU" dirty="0" err="1">
                <a:solidFill>
                  <a:srgbClr val="002060"/>
                </a:solidFill>
              </a:rPr>
              <a:t>Earth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Observing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System</a:t>
            </a:r>
            <a:r>
              <a:rPr lang="ru-RU" dirty="0">
                <a:solidFill>
                  <a:srgbClr val="002060"/>
                </a:solidFill>
              </a:rPr>
              <a:t> (Система наблюдения Земли)) и предназначены для изучения облачного покрова Земли</a:t>
            </a:r>
          </a:p>
        </p:txBody>
      </p:sp>
      <p:pic>
        <p:nvPicPr>
          <p:cNvPr id="17410" name="Picture 2" descr="http://www.infuture.ru/filemanager/cloudsat_oJ25c_38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357430"/>
            <a:ext cx="635004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22EF79-6384-42A9-AA57-7BDB6C43E2AA}"/>
</file>

<file path=customXml/itemProps2.xml><?xml version="1.0" encoding="utf-8"?>
<ds:datastoreItem xmlns:ds="http://schemas.openxmlformats.org/officeDocument/2006/customXml" ds:itemID="{F84B2A13-BB8C-4B8C-A72E-4822877C08A8}"/>
</file>

<file path=customXml/itemProps3.xml><?xml version="1.0" encoding="utf-8"?>
<ds:datastoreItem xmlns:ds="http://schemas.openxmlformats.org/officeDocument/2006/customXml" ds:itemID="{33DCC192-1C6F-4EB8-9257-C2D65FB00DBB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165</Words>
  <Application>Microsoft Office PowerPoint</Application>
  <PresentationFormat>Экран (4:3)</PresentationFormat>
  <Paragraphs>20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Спутник GOCE ( Gravity Field and Steady-State Ocean Circulation Explorer — «исследователь гравитационного поля и установившихся океанских течений»).</vt:lpstr>
      <vt:lpstr>Спутник Aura (Earth Observing System satellite - EOS Aura) американский научно-исследовательский спутник, предназначенный для изучения атмосферы Земли.</vt:lpstr>
      <vt:lpstr>Спутник Aqua - научно-исследовательский спутник (Earth Observing System satellite - EOS Aqua).</vt:lpstr>
      <vt:lpstr>Спутник Terra - транснациональный научно-исследовательский спутник (Earth Observing System satellite -EOS Terra) на солнечно-синхронной орбите вокруг Земли</vt:lpstr>
      <vt:lpstr>TRMM satellite- Tropical Rainfall Measuring Mission – спутник, выполняющий миссию по  измерению выпадения тропических  дождей</vt:lpstr>
      <vt:lpstr>Спутник CALIPSO - американо-французский исследовательский спутник, предназначенный для изучения облачного покрова земли вместе с ClaudSat</vt:lpstr>
      <vt:lpstr>Спутник The Landsat 7 Satellite – это последний из спутников дистанционного зондирования Земли, запущенный в 1999 году в рамках программы Landsat.</vt:lpstr>
      <vt:lpstr>Спутник Formosat3 COSMIC (F3C) 6 идентичных микроспутников были запущены с базы Военно-Воздушных Сил США в Ванденберге (Калифорния) 15 апреля 2006 года</vt:lpstr>
      <vt:lpstr>Спутник CloudSat  - американо-канадский исследовательский спутник, запущенный 28 апреля 2006 с космодрома Ванденбег с помощью ракеты-носителя Дельта-2 7420-10C вместе с другим исследовательским спутником CALIPSO</vt:lpstr>
      <vt:lpstr>Спутник TerraSAR-X Satellite - немецкий спутник дистанционного зондирования Земли, предназначенный для радарной съёмки поверхности Земли в гражданских интересах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Seven</cp:lastModifiedBy>
  <cp:revision>6</cp:revision>
  <dcterms:created xsi:type="dcterms:W3CDTF">2013-03-05T10:48:35Z</dcterms:created>
  <dcterms:modified xsi:type="dcterms:W3CDTF">2013-03-05T11:19:35Z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